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526" r:id="rId15"/>
    <p:sldId id="530" r:id="rId16"/>
    <p:sldId id="531" r:id="rId17"/>
    <p:sldId id="532" r:id="rId18"/>
    <p:sldId id="533" r:id="rId19"/>
    <p:sldId id="534" r:id="rId20"/>
    <p:sldId id="535" r:id="rId21"/>
    <p:sldId id="537" r:id="rId22"/>
    <p:sldId id="51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87152" autoAdjust="0"/>
  </p:normalViewPr>
  <p:slideViewPr>
    <p:cSldViewPr snapToGrid="0">
      <p:cViewPr varScale="1">
        <p:scale>
          <a:sx n="59" d="100"/>
          <a:sy n="59" d="100"/>
        </p:scale>
        <p:origin x="688" y="56"/>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9/12/2023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9/12/2023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9/12/2023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9/12/2023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9/12/2023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9/12/2023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9/12/2023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9/12/2023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9/12/2023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9/12/2023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9/12/2023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9/12/2023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9/12/2023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281266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15</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01234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402530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343818"/>
            <a:ext cx="10223734" cy="6858000"/>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2350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12559</TotalTime>
  <Words>4628</Words>
  <Application>Microsoft Office PowerPoint</Application>
  <PresentationFormat>Widescreen</PresentationFormat>
  <Paragraphs>353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Calibri</vt:lpstr>
      <vt:lpstr>Verdana</vt:lpstr>
      <vt:lpstr>Calibri Light</vt:lpstr>
      <vt:lpstr>Arial</vt:lpstr>
      <vt:lpstr>Office Theme</vt:lpstr>
      <vt:lpstr>CS 4530: Fundamentals of Software Engineering Lesson 6.3: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Scaling Communication</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228</cp:revision>
  <dcterms:created xsi:type="dcterms:W3CDTF">2021-01-07T15:19:22Z</dcterms:created>
  <dcterms:modified xsi:type="dcterms:W3CDTF">2023-09-13T00:40:42Z</dcterms:modified>
</cp:coreProperties>
</file>